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B8688-2E30-2D2E-0EB1-591B3AA55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2A16D4-8ADC-627D-4A10-1F1F79EF9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97ACA-8CE9-7A80-CB5C-78235CFA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4D4DF-A4A4-5AE3-442B-45255FC6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13FCF2-3C6F-199E-0A78-B3405EA1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4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498E1-36DB-FA00-FABE-6E295BF7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C0528F-51AD-0C6E-C0F7-152ED3089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F212-F8C9-86D7-01E4-945EB49E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52F5A-96AA-4592-8EFD-3A86CB57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DD3F-1BCC-D83C-EE65-EA6F1E02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1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2FEA54-B1CC-5346-6799-AECDBCDBF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6DF45E-0133-285F-7B45-5A1E918B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D5D35-5016-2097-0C63-29A9BC1B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6357F-82F5-BEF0-0769-F7AD03D9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964D4-73A1-02E7-D24C-CA9B9C50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3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CB5D6-9212-D9E9-64E7-F2D4CEB6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9A909-A8C7-A4C0-16C8-D722B1DC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DF20F-2238-DABC-A154-4B69374B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9C7BD-C4E8-DFDE-94ED-FA4949C3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24C42-945F-2E8C-55D1-2829F46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8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C5CC3-380F-63E8-7F71-40ADF998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9864A6-D87B-0E54-39B3-10936CAAC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3E400-0A5F-3FE0-D96F-C650506E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617F9-C114-375F-F762-A093BAE1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B443C-B325-5E59-BF06-9010129D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3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267F6-4A61-19CC-E4D7-86DCD18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E73AC-0F7D-346A-4BE2-2AE731A41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5CD3E-25FB-7554-DEEC-81D0AC496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94240-AA6F-C16B-3400-72E56235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628D13-852E-C2F9-DBB5-1DC271AA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36CC5-EA55-6376-2D90-E50CB0DD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1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48A6B-44EF-D90A-7C90-579CBDBA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13A98-068E-1B1C-1549-045E84214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E25D4-C9AD-86D8-8884-61D1AB3B1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AD08B-09E3-837B-E175-1A572403A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449F00-5042-8084-59F8-B4268E810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E2A29-2213-C583-000D-EAD87E25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474F09-B701-52DF-DFF0-B6D65A21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F745C7-A7E3-ED1B-AD04-62576F42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7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4AE83-6A3C-3553-4589-C237AD60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10B563-2A77-59DA-2606-8C3C2802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1BB3BB-EB45-1BBC-9F30-D7408356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BBE2DC-1504-B718-243C-DDB6A3C6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2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729C77-6463-3229-7EA4-4BC89238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D6D62E-FE49-38F0-C0F9-F16EC354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4D475-5512-0CF9-395D-694AECA2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0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DD1F8-6FBD-24C9-7ABD-138363ED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68926-BA7C-C90D-B6C4-B34BD033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96A26-A5A5-8950-B7A0-22C1D7B5B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8F1AFB-7B21-4CEC-5EEC-713BA5A5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B6FA7-E6F9-951C-CF2D-878C4BD2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157AF-FFA5-C40E-28B2-56E73C1E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0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28AEA-983C-8536-C08C-8E6D00A6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358D4-4F55-0309-F020-3CDD926C4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61B8CF-3BBA-BA1C-E9C4-C6799663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027F5-39E0-DE4C-617C-173759C3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2F8A7F-4AC4-44EE-C4CA-935832ED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875F27-4D97-043A-83D2-9C1053B5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0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F0CAF7-A241-8AAB-7E34-672FA0B6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18D7E-EE4A-A5EE-BE52-2B9220DBC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A304F-1E8B-9F71-FF46-6E3C141D4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905B-3966-474B-BB8A-B88C63DDABE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24732-1A1B-CAAF-39D2-20E548F65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CA954-4C2B-5134-AC09-E4C21DFC5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1428-0845-4309-B616-0A5F4A836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3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B093-735F-BEC4-6883-877747C87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ED798A-DB76-EC37-2352-C2D3D5713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FA5F2-AFE1-7BDE-7AF0-F0AF5135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FED09-91E7-9515-0895-6C0F06F4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212C45-8123-8107-EAEC-604EA5D15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211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B04E2-CDDC-D2FE-8DD5-BFB4616B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C80FBD-E9C1-4955-434B-603690B6D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056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F570-7ED8-F91D-72B6-7C223F98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316BC5-A209-7B9E-3622-4D19C63E8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219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76404-A4D7-956D-CF1A-751E5F50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131939-378E-6DB0-60B7-6D0F2E91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373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0DD1D-3EF0-5BD7-D039-954AAF60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DB4B85-57D3-6FBD-EE64-01E314CFD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525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FBDE0-FA92-6027-4ED3-5F6CC69B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EC511D-4478-3D20-1A58-2A2125894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5359FA7-36FF-7162-19D8-4703D75AE551}"/>
              </a:ext>
            </a:extLst>
          </p:cNvPr>
          <p:cNvSpPr/>
          <p:nvPr/>
        </p:nvSpPr>
        <p:spPr>
          <a:xfrm>
            <a:off x="5427677" y="2503808"/>
            <a:ext cx="2625754" cy="1048624"/>
          </a:xfrm>
          <a:prstGeom prst="wedgeEllipse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적극적인 자세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긍적적인</a:t>
            </a:r>
            <a:r>
              <a:rPr lang="ko-KR" altLang="en-US" dirty="0">
                <a:solidFill>
                  <a:schemeClr val="tx1"/>
                </a:solidFill>
              </a:rPr>
              <a:t> 자세 체크</a:t>
            </a: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A18350E5-8E99-D33D-EA98-89DC6B5DB7BF}"/>
              </a:ext>
            </a:extLst>
          </p:cNvPr>
          <p:cNvSpPr/>
          <p:nvPr/>
        </p:nvSpPr>
        <p:spPr>
          <a:xfrm>
            <a:off x="4338506" y="4795401"/>
            <a:ext cx="2758579" cy="1048624"/>
          </a:xfrm>
          <a:prstGeom prst="wedgeEllipseCallout">
            <a:avLst>
              <a:gd name="adj1" fmla="val 15589"/>
              <a:gd name="adj2" fmla="val -663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원활한 의사소통 소유자</a:t>
            </a:r>
          </a:p>
        </p:txBody>
      </p:sp>
    </p:spTree>
    <p:extLst>
      <p:ext uri="{BB962C8B-B14F-4D97-AF65-F5344CB8AC3E}">
        <p14:creationId xmlns:p14="http://schemas.microsoft.com/office/powerpoint/2010/main" val="26875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2751B-E31B-7666-C7B7-8E6EF9EA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2093BA-C61D-DE96-0661-0DD828609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41410D-D5DE-168D-14BD-D700D6A8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8884E-3669-65F5-9B5C-94A123A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25C3AB-07B7-DAC3-4AAA-02D5744B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1090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16BB2-7D14-E5B4-5220-81AE5771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928A8C-FDB4-909D-EF16-945E8ED7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119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9084A-A414-E38D-05B8-2BB6F3E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4E86E9-3C5D-D085-06B8-DAD0BC1C0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280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435F9-6B10-78D3-DE7F-DF16B577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339475-BB97-09E4-9ECF-E8FD29D33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989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A5C04-82B0-4A4E-ED15-46EB4E2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1C7AE6-7144-D3A8-A701-ACD4FDEBE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937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73621-7C75-E814-E014-8C62E77D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0CAB2F-BBF0-DF7B-C432-D06124DA1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891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EC8A5-CD87-0ED1-E03C-DBE55D33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D3A9ED-D94D-032B-7D94-1FC6D02B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077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6E7CE-FB1F-5BD6-8A4F-6F64E58E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72259A-669C-68EA-DD09-4DCC7CB45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966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3E8FC-4774-232B-B0FE-5066949C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B3263EF-7A42-1B9A-99B6-C15677F27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143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EA159-3853-19A2-CBBE-DF2A4A85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A6C82D-102D-26D4-E333-1DC11A19B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443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와이드스크린</PresentationFormat>
  <Paragraphs>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옥연</dc:creator>
  <cp:lastModifiedBy>김 옥연</cp:lastModifiedBy>
  <cp:revision>2</cp:revision>
  <dcterms:created xsi:type="dcterms:W3CDTF">2023-04-06T07:17:30Z</dcterms:created>
  <dcterms:modified xsi:type="dcterms:W3CDTF">2023-04-10T10:32:57Z</dcterms:modified>
</cp:coreProperties>
</file>